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82" r:id="rId5"/>
    <p:sldId id="296" r:id="rId6"/>
    <p:sldId id="257" r:id="rId7"/>
    <p:sldId id="288" r:id="rId8"/>
    <p:sldId id="266" r:id="rId9"/>
    <p:sldId id="290" r:id="rId10"/>
    <p:sldId id="289" r:id="rId11"/>
    <p:sldId id="295" r:id="rId12"/>
    <p:sldId id="294" r:id="rId13"/>
    <p:sldId id="283" r:id="rId14"/>
    <p:sldId id="272" r:id="rId15"/>
    <p:sldId id="284" r:id="rId16"/>
    <p:sldId id="264" r:id="rId17"/>
    <p:sldId id="292" r:id="rId18"/>
    <p:sldId id="261" r:id="rId19"/>
    <p:sldId id="286" r:id="rId20"/>
    <p:sldId id="285" r:id="rId21"/>
    <p:sldId id="262" r:id="rId22"/>
    <p:sldId id="287" r:id="rId23"/>
    <p:sldId id="270" r:id="rId24"/>
    <p:sldId id="269" r:id="rId25"/>
    <p:sldId id="271" r:id="rId26"/>
    <p:sldId id="274" r:id="rId27"/>
    <p:sldId id="275" r:id="rId28"/>
    <p:sldId id="276" r:id="rId29"/>
    <p:sldId id="277" r:id="rId30"/>
    <p:sldId id="278" r:id="rId31"/>
    <p:sldId id="279" r:id="rId32"/>
    <p:sldId id="281" r:id="rId33"/>
    <p:sldId id="280" r:id="rId3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96693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9435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0365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7667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4775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41663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7159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340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25521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818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339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FA1ED-70DA-4F64-B4C1-787E8A5F4FA4}" type="datetimeFigureOut">
              <a:rPr lang="pl-PL" smtClean="0"/>
              <a:pPr/>
              <a:t>08.11.2018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7BDDD-7F7C-4F13-AA96-A944073515B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5311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961094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0" y="2130425"/>
            <a:ext cx="9468544" cy="1470025"/>
          </a:xfrm>
        </p:spPr>
        <p:txBody>
          <a:bodyPr>
            <a:noAutofit/>
          </a:bodyPr>
          <a:lstStyle/>
          <a:p>
            <a:r>
              <a:rPr lang="pl-PL" sz="6000" b="1" dirty="0" smtClean="0">
                <a:latin typeface="Segoe UI Black" pitchFamily="34" charset="0"/>
                <a:ea typeface="Segoe UI Black" pitchFamily="34" charset="0"/>
              </a:rPr>
              <a:t>Mieszkańcy </a:t>
            </a:r>
            <a:br>
              <a:rPr lang="pl-PL" sz="6000" b="1" dirty="0" smtClean="0">
                <a:latin typeface="Segoe UI Black" pitchFamily="34" charset="0"/>
                <a:ea typeface="Segoe UI Black" pitchFamily="34" charset="0"/>
              </a:rPr>
            </a:br>
            <a:r>
              <a:rPr lang="pl-PL" sz="6000" b="1" dirty="0" smtClean="0">
                <a:latin typeface="Segoe UI Black" pitchFamily="34" charset="0"/>
                <a:ea typeface="Segoe UI Black" pitchFamily="34" charset="0"/>
              </a:rPr>
              <a:t>Gniewczyny w </a:t>
            </a:r>
            <a:r>
              <a:rPr lang="pl-PL" sz="6000" b="1" dirty="0">
                <a:latin typeface="Segoe UI Black" pitchFamily="34" charset="0"/>
                <a:ea typeface="Segoe UI Black" pitchFamily="34" charset="0"/>
              </a:rPr>
              <a:t>w</a:t>
            </a:r>
            <a:r>
              <a:rPr lang="pl-PL" sz="6000" b="1" dirty="0" smtClean="0">
                <a:latin typeface="Segoe UI Black" pitchFamily="34" charset="0"/>
                <a:ea typeface="Segoe UI Black" pitchFamily="34" charset="0"/>
              </a:rPr>
              <a:t>alce </a:t>
            </a:r>
            <a:br>
              <a:rPr lang="pl-PL" sz="6000" b="1" dirty="0" smtClean="0">
                <a:latin typeface="Segoe UI Black" pitchFamily="34" charset="0"/>
                <a:ea typeface="Segoe UI Black" pitchFamily="34" charset="0"/>
              </a:rPr>
            </a:br>
            <a:r>
              <a:rPr lang="pl-PL" sz="6000" b="1" dirty="0" smtClean="0">
                <a:latin typeface="Segoe UI Black" pitchFamily="34" charset="0"/>
                <a:ea typeface="Segoe UI Black" pitchFamily="34" charset="0"/>
              </a:rPr>
              <a:t>o Niepodległą</a:t>
            </a:r>
            <a:endParaRPr lang="pl-PL" sz="6000" b="1" dirty="0">
              <a:latin typeface="Segoe UI Black" pitchFamily="34" charset="0"/>
              <a:ea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7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404664"/>
            <a:ext cx="3754760" cy="5721499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Józef Niemiec</a:t>
            </a: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1899r. – 1989r.</a:t>
            </a:r>
          </a:p>
          <a:p>
            <a:endParaRPr lang="pl-PL" sz="2800" b="1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b="1" dirty="0">
                <a:latin typeface="Segoe UI Black" pitchFamily="34" charset="0"/>
                <a:ea typeface="Segoe UI Black" pitchFamily="34" charset="0"/>
              </a:rPr>
              <a:t>W czasie I wojny światowej brał udział w walkach na terenie dzisiejszych Węgier</a:t>
            </a:r>
          </a:p>
        </p:txBody>
      </p:sp>
      <p:pic>
        <p:nvPicPr>
          <p:cNvPr id="7" name="Symbol zastępczy zawartości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220088"/>
            <a:ext cx="4951822" cy="641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732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ymbol zastępczy tekstu 8"/>
          <p:cNvSpPr>
            <a:spLocks noGrp="1"/>
          </p:cNvSpPr>
          <p:nvPr>
            <p:ph type="body" sz="half" idx="2"/>
          </p:nvPr>
        </p:nvSpPr>
        <p:spPr>
          <a:xfrm>
            <a:off x="251520" y="1052736"/>
            <a:ext cx="4176464" cy="507342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3600" b="1" dirty="0">
                <a:latin typeface="Segoe UI Black" pitchFamily="34" charset="0"/>
                <a:ea typeface="Segoe UI Black" pitchFamily="34" charset="0"/>
              </a:rPr>
              <a:t>Andrzej Niemiec </a:t>
            </a:r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       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  <a:p>
            <a:endParaRPr lang="pl-PL" sz="2800" b="1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W </a:t>
            </a:r>
            <a:r>
              <a:rPr lang="pl-PL" sz="2800" b="1" dirty="0">
                <a:latin typeface="Segoe UI Black" pitchFamily="34" charset="0"/>
                <a:ea typeface="Segoe UI Black" pitchFamily="34" charset="0"/>
              </a:rPr>
              <a:t>1940 r. wywieziony na Syberię, gdzie zmarł.</a:t>
            </a:r>
          </a:p>
          <a:p>
            <a:endParaRPr lang="pl-P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78644" cy="615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8388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95536" y="764704"/>
            <a:ext cx="3744416" cy="5361459"/>
          </a:xfrm>
        </p:spPr>
        <p:txBody>
          <a:bodyPr>
            <a:normAutofit/>
          </a:bodyPr>
          <a:lstStyle/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Stefan Niemiec</a:t>
            </a:r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( z prawej)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Zmarł w tragicznych okolicznościach podczas wywozu na Syberię.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7" name="Picture 2" descr="G:\1\r001-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802"/>
            <a:ext cx="4129554" cy="609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464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0" y="692696"/>
            <a:ext cx="4572000" cy="5433467"/>
          </a:xfrm>
        </p:spPr>
        <p:txBody>
          <a:bodyPr>
            <a:normAutofit fontScale="92500"/>
          </a:bodyPr>
          <a:lstStyle/>
          <a:p>
            <a:r>
              <a:rPr lang="pl-PL" sz="3300" b="1" dirty="0" smtClean="0">
                <a:latin typeface="Segoe UI Black" pitchFamily="34" charset="0"/>
                <a:ea typeface="Segoe UI Black" pitchFamily="34" charset="0"/>
              </a:rPr>
              <a:t>Żołnierze I wojny światowej  1914 -1918</a:t>
            </a:r>
          </a:p>
          <a:p>
            <a:endParaRPr lang="pl-PL" sz="3300" b="1" dirty="0">
              <a:latin typeface="Segoe UI Black" pitchFamily="34" charset="0"/>
              <a:ea typeface="Segoe UI Black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l-PL" sz="3300" b="1" dirty="0" smtClean="0">
                <a:latin typeface="Segoe UI Black" pitchFamily="34" charset="0"/>
                <a:ea typeface="Segoe UI Black" pitchFamily="34" charset="0"/>
              </a:rPr>
              <a:t>Franciszek Sowa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(z lewej)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800" b="1" dirty="0">
                <a:latin typeface="Segoe UI Black" pitchFamily="34" charset="0"/>
                <a:ea typeface="Segoe UI Black" pitchFamily="34" charset="0"/>
              </a:rPr>
              <a:t>u</a:t>
            </a: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r. 1882r.  -wrócił z wojny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l-PL" sz="3300" b="1" dirty="0" smtClean="0">
                <a:latin typeface="Segoe UI Black" pitchFamily="34" charset="0"/>
                <a:ea typeface="Segoe UI Black" pitchFamily="34" charset="0"/>
              </a:rPr>
              <a:t>Wojtuń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pl-PL" sz="3300" b="1" dirty="0" smtClean="0">
                <a:latin typeface="Segoe UI Black" pitchFamily="34" charset="0"/>
                <a:ea typeface="Segoe UI Black" pitchFamily="34" charset="0"/>
              </a:rPr>
              <a:t>Franciszek Żołyniak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- Zginął na kresach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  <a:p>
            <a:endParaRPr lang="pl-PL" sz="2800" b="1" dirty="0" smtClean="0">
              <a:latin typeface="Segoe UI Black" pitchFamily="34" charset="0"/>
              <a:ea typeface="Segoe UI Black" pitchFamily="34" charset="0"/>
            </a:endParaRPr>
          </a:p>
          <a:p>
            <a:endParaRPr lang="pl-PL" dirty="0"/>
          </a:p>
        </p:txBody>
      </p:sp>
      <p:pic>
        <p:nvPicPr>
          <p:cNvPr id="5122" name="Picture 2" descr="G:\Zdjęcia\r001-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5047"/>
            <a:ext cx="4343882" cy="6047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88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-2205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G:\1\Zdjęcia\r001-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9"/>
            <a:ext cx="3663535" cy="51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1\Zdjęcia\r001-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9"/>
            <a:ext cx="373168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107504" y="5805264"/>
            <a:ext cx="921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Antoni Rachfał  - </a:t>
            </a: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uczestnik I wojny światowej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019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970784" cy="5577483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Wojciech Sudoł</a:t>
            </a:r>
          </a:p>
          <a:p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1900 -1977</a:t>
            </a:r>
          </a:p>
          <a:p>
            <a:endParaRPr lang="pl-PL" sz="32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Uczestnik I wojny światowej. Ranny, zesłany został na Sybir, gdzie spędził 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2 lata w niewoli. 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6146" name="Picture 2" descr="G:\Zdjęcia\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46546"/>
            <a:ext cx="4363160" cy="61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207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52536" y="0"/>
            <a:ext cx="9396536" cy="686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466728" cy="46910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Tomasz Mazur</a:t>
            </a:r>
          </a:p>
          <a:p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1900 -1967</a:t>
            </a:r>
            <a:endParaRPr lang="pl-PL" sz="32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4098" name="Picture 2" descr="G:\1\r001-002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60648"/>
            <a:ext cx="4456195" cy="6204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621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3888432" cy="5145435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Jan Brud  </a:t>
            </a:r>
          </a:p>
          <a:p>
            <a:endParaRPr lang="pl-PL" sz="3600" b="1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Zginął na froncie wschodnim - Węgry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0395" y="410118"/>
            <a:ext cx="4322219" cy="601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969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396552" y="1"/>
            <a:ext cx="9554115" cy="687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457200" y="548680"/>
            <a:ext cx="3538736" cy="5577483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Jan Salwach </a:t>
            </a:r>
          </a:p>
          <a:p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1898-1967</a:t>
            </a:r>
          </a:p>
          <a:p>
            <a:r>
              <a:rPr lang="pl-PL" sz="2600" dirty="0" smtClean="0">
                <a:latin typeface="Segoe UI Black" pitchFamily="34" charset="0"/>
                <a:ea typeface="Segoe UI Black" pitchFamily="34" charset="0"/>
              </a:rPr>
              <a:t>Miał 16 lat gdy wybuchła wojna, ranny w rękę.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Zofia Salwach </a:t>
            </a:r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1900 -1971</a:t>
            </a:r>
          </a:p>
          <a:p>
            <a:r>
              <a:rPr lang="pl-PL" sz="2600" dirty="0">
                <a:latin typeface="Segoe UI Black" pitchFamily="34" charset="0"/>
                <a:ea typeface="Segoe UI Black" pitchFamily="34" charset="0"/>
              </a:rPr>
              <a:t>P</a:t>
            </a:r>
            <a:r>
              <a:rPr lang="pl-PL" sz="2600" dirty="0" smtClean="0">
                <a:latin typeface="Segoe UI Black" pitchFamily="34" charset="0"/>
                <a:ea typeface="Segoe UI Black" pitchFamily="34" charset="0"/>
              </a:rPr>
              <a:t>odczas wojny gotowała dla żołnierzy.</a:t>
            </a:r>
            <a:endParaRPr lang="pl-PL" sz="26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027" name="Picture 3" descr="G:\1\r001-001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509256" cy="627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869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>
          <a:xfrm>
            <a:off x="179512" y="5153448"/>
            <a:ext cx="8507288" cy="144390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Michał Ficek </a:t>
            </a:r>
            <a:r>
              <a:rPr lang="pl-PL" dirty="0" smtClean="0">
                <a:latin typeface="Segoe UI Black" pitchFamily="34" charset="0"/>
                <a:ea typeface="Segoe UI Black" pitchFamily="34" charset="0"/>
              </a:rPr>
              <a:t>1904 -1980  </a:t>
            </a: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(pierwszy z prawej)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800" dirty="0">
                <a:latin typeface="Segoe UI Black" pitchFamily="34" charset="0"/>
                <a:ea typeface="Segoe UI Black" pitchFamily="34" charset="0"/>
              </a:rPr>
              <a:t>P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obyt w wojsku w okresie międzywojennym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- wyborowy strzelec.</a:t>
            </a:r>
          </a:p>
          <a:p>
            <a:pPr marL="0" indent="0">
              <a:spcBef>
                <a:spcPts val="0"/>
              </a:spcBef>
              <a:buNone/>
            </a:pPr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pPr marL="0" indent="0">
              <a:buNone/>
            </a:pPr>
            <a:endParaRPr lang="pl-PL" sz="12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828" y="188640"/>
            <a:ext cx="7846343" cy="4964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624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12595" y="0"/>
            <a:ext cx="915659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0" y="404664"/>
            <a:ext cx="4788024" cy="5721499"/>
          </a:xfrm>
        </p:spPr>
        <p:txBody>
          <a:bodyPr>
            <a:normAutofit/>
          </a:bodyPr>
          <a:lstStyle/>
          <a:p>
            <a:r>
              <a:rPr lang="pl-PL" sz="3400" dirty="0" smtClean="0">
                <a:latin typeface="Segoe UI Black" pitchFamily="34" charset="0"/>
                <a:ea typeface="Segoe UI Black" pitchFamily="34" charset="0"/>
              </a:rPr>
              <a:t>Gen. Antoni Chruściel </a:t>
            </a:r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ps. „Monter” </a:t>
            </a:r>
          </a:p>
          <a:p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1895-1960</a:t>
            </a:r>
          </a:p>
          <a:p>
            <a:endParaRPr lang="pl-PL" sz="32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Oficer w czasie I wojny światowej. W okresie międzywojennym, wykładowca Wyższej Szkoły Wojennej. 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W czasie powstania warszawskiego, dowódca całości sił powstańczych.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3074" name="Picture 2" descr="G:\Zdjęcia\r001-001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4156673" cy="578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418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52536" y="0"/>
            <a:ext cx="9396536" cy="686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23528" y="836712"/>
            <a:ext cx="3816424" cy="5289451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Jan Konieczny</a:t>
            </a:r>
          </a:p>
          <a:p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1894-1976</a:t>
            </a:r>
          </a:p>
          <a:p>
            <a:endParaRPr lang="pl-PL" sz="32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Uczestnik  I wojny Światowej. 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Ze swoim oddziałem doszedł pod Odessę.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7170" name="Picture 2" descr="C:\Users\Asia\Desktop\WP_20181016_19_21_24_Pr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9337"/>
            <a:ext cx="3960440" cy="630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435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obrazu 5"/>
          <p:cNvSpPr>
            <a:spLocks noGrp="1"/>
          </p:cNvSpPr>
          <p:nvPr>
            <p:ph type="pic" idx="1"/>
          </p:nvPr>
        </p:nvSpPr>
        <p:spPr/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7548" y="1"/>
            <a:ext cx="91364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half" idx="2"/>
          </p:nvPr>
        </p:nvSpPr>
        <p:spPr>
          <a:xfrm>
            <a:off x="395536" y="5085184"/>
            <a:ext cx="8748464" cy="1087016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Sierżant Stanisław Ziaja </a:t>
            </a:r>
            <a:r>
              <a:rPr lang="pl-PL" sz="2600" dirty="0" smtClean="0">
                <a:latin typeface="Segoe UI Black" pitchFamily="34" charset="0"/>
                <a:ea typeface="Segoe UI Black" pitchFamily="34" charset="0"/>
              </a:rPr>
              <a:t>(w środku)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Legionista w czasie II Wojny Światowej, zginął 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w Katyniu.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2051" name="Picture 3" descr="G:\1\r001-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1690" y="172252"/>
            <a:ext cx="726816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813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179512" y="1435100"/>
            <a:ext cx="4082632" cy="4691063"/>
          </a:xfrm>
        </p:spPr>
        <p:txBody>
          <a:bodyPr/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Franciszek Skiba</a:t>
            </a:r>
          </a:p>
          <a:p>
            <a:endParaRPr lang="pl-PL" sz="3600" dirty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Spędził 4 lata w obozie jenieckim 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w Paryżu</a:t>
            </a:r>
          </a:p>
          <a:p>
            <a:endParaRPr lang="pl-PL" dirty="0"/>
          </a:p>
        </p:txBody>
      </p:sp>
      <p:pic>
        <p:nvPicPr>
          <p:cNvPr id="9218" name="Picture 2" descr="G:\Zdjęcia\r001-002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2144" y="188640"/>
            <a:ext cx="4665832" cy="649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9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3746906" cy="5145435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Jan </a:t>
            </a:r>
            <a:r>
              <a:rPr lang="pl-PL" sz="3600" b="1" dirty="0" err="1" smtClean="0">
                <a:latin typeface="Segoe UI Black" pitchFamily="34" charset="0"/>
                <a:ea typeface="Segoe UI Black" pitchFamily="34" charset="0"/>
              </a:rPr>
              <a:t>Siuśta</a:t>
            </a:r>
            <a:endParaRPr lang="pl-PL" sz="3600" b="1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 </a:t>
            </a: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Zginął podczas </a:t>
            </a: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I Wojny Światowej utopiony w bagnach przez Niemców.</a:t>
            </a:r>
          </a:p>
          <a:p>
            <a:endParaRPr lang="pl-PL" sz="2800" dirty="0"/>
          </a:p>
        </p:txBody>
      </p:sp>
      <p:pic>
        <p:nvPicPr>
          <p:cNvPr id="4098" name="Picture 2" descr="G:\1\r001-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8426" y="212643"/>
            <a:ext cx="4824536" cy="643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172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9552" y="5123731"/>
            <a:ext cx="8208912" cy="1048469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Jan Rachfał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Polski Obóz Wojskowy  - podczas Kampanii Wrześniowej 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335" y="332656"/>
            <a:ext cx="69627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750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754760" cy="46910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Piotr Rachfał 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( w środku)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5122" name="Picture 2" descr="G:\1\Zdjęcia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6110"/>
            <a:ext cx="4533637" cy="640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081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51520" y="692696"/>
            <a:ext cx="3888432" cy="5433467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Franciszek Słysz</a:t>
            </a:r>
          </a:p>
          <a:p>
            <a:r>
              <a:rPr lang="pl-PL" sz="3200" b="1" dirty="0" smtClean="0">
                <a:latin typeface="Segoe UI Black" pitchFamily="34" charset="0"/>
                <a:ea typeface="Segoe UI Black" pitchFamily="34" charset="0"/>
              </a:rPr>
              <a:t>1898-1983</a:t>
            </a:r>
          </a:p>
          <a:p>
            <a:endParaRPr lang="pl-PL" sz="3200" b="1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-trzykrotnie ranny podczas wojny.</a:t>
            </a:r>
          </a:p>
          <a:p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Odznaczony złotym i srebrnym orderem za odwagę i męstwo.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8194" name="Picture 2" descr="G:\1\Zdjęcia\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0322"/>
            <a:ext cx="4471056" cy="631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062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obrazu 6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539552" y="5445224"/>
            <a:ext cx="8424936" cy="1008112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Piotr Rachfał ze swoim oddziałem</a:t>
            </a:r>
            <a:endParaRPr lang="pl-PL" sz="36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812" y="548680"/>
            <a:ext cx="681037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282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691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3928886" cy="4691063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Piotr Rachfał </a:t>
            </a:r>
          </a:p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- oficer w czasie  </a:t>
            </a:r>
          </a:p>
          <a:p>
            <a:pPr>
              <a:spcBef>
                <a:spcPts val="0"/>
              </a:spcBef>
            </a:pPr>
            <a:r>
              <a:rPr lang="pl-PL" sz="3200" dirty="0" smtClean="0">
                <a:latin typeface="Segoe UI Black" pitchFamily="34" charset="0"/>
                <a:ea typeface="Segoe UI Black" pitchFamily="34" charset="0"/>
              </a:rPr>
              <a:t>I wojny światowej, lekarz weterynarii</a:t>
            </a:r>
            <a:endParaRPr lang="pl-PL" sz="32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0242" name="Picture 2" descr="G:\1\Zdjęcia\r001-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2414" y="260648"/>
            <a:ext cx="4419369" cy="62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177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3827408" cy="4929411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Wojciech Słysz 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(pierwszy z prawej)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Zginął na froncie wschodnim (Węgry)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1266" name="Picture 2" descr="G:\1\Zdjęcia\r001-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08" y="310926"/>
            <a:ext cx="4413582" cy="623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02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71400"/>
            <a:ext cx="9610942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95536" y="5367338"/>
            <a:ext cx="8352928" cy="804862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Feliks Młynarski  </a:t>
            </a:r>
            <a:r>
              <a:rPr lang="pl-PL" sz="3200" b="1" dirty="0" smtClean="0">
                <a:latin typeface="Segoe UI Black" pitchFamily="34" charset="0"/>
                <a:ea typeface="Segoe UI Black" pitchFamily="34" charset="0"/>
              </a:rPr>
              <a:t>1884 -1972</a:t>
            </a:r>
            <a:endParaRPr lang="pl-PL" sz="32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8" name="Picture 5" descr="G:\1\PIC_1-G-3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519" y="116632"/>
            <a:ext cx="7488832" cy="502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248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23528" y="620688"/>
            <a:ext cx="3528392" cy="5505475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Piotr Słysz 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1899 -1976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Oficer w czasie </a:t>
            </a:r>
          </a:p>
          <a:p>
            <a:pPr>
              <a:spcBef>
                <a:spcPts val="0"/>
              </a:spcBef>
            </a:pP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I wojny </a:t>
            </a:r>
            <a:r>
              <a:rPr lang="pl-PL" sz="2400" dirty="0">
                <a:latin typeface="Segoe UI Black" pitchFamily="34" charset="0"/>
                <a:ea typeface="Segoe UI Black" pitchFamily="34" charset="0"/>
              </a:rPr>
              <a:t>ś</a:t>
            </a: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wiatowej. Brał udział w wojnie polsko-radzieckiej w 1920r. i w II wojnie światowej, po której został </a:t>
            </a:r>
            <a:r>
              <a:rPr lang="pl-PL" sz="2400" dirty="0">
                <a:latin typeface="Segoe UI Black" pitchFamily="34" charset="0"/>
                <a:ea typeface="Segoe UI Black" pitchFamily="34" charset="0"/>
              </a:rPr>
              <a:t>s</a:t>
            </a: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kazany na </a:t>
            </a:r>
          </a:p>
          <a:p>
            <a:pPr>
              <a:spcBef>
                <a:spcPts val="0"/>
              </a:spcBef>
            </a:pP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4-letni pobyt na Syberii. </a:t>
            </a:r>
          </a:p>
          <a:p>
            <a:pPr>
              <a:spcBef>
                <a:spcPts val="0"/>
              </a:spcBef>
            </a:pPr>
            <a:endParaRPr lang="pl-PL" sz="24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2290" name="Picture 2" descr="G:\1\Zdjęcia\r001-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6605"/>
            <a:ext cx="4547090" cy="642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631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Wojciech Konieczny</a:t>
            </a:r>
            <a:endParaRPr lang="pl-PL" sz="36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3314" name="Picture 2" descr="G:\1\Zdjęcia\r001-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5732"/>
            <a:ext cx="4520017" cy="638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995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512" y="692696"/>
            <a:ext cx="4392488" cy="5433467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Antoni Czerwonka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1909-1986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Służył w kawalerii konnej podczas drugiej wojny światowej.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6" name="Picture 2" descr="G:\1\r001-002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224351" cy="628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723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512" y="836712"/>
            <a:ext cx="4176464" cy="5289451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Władysław Słysz </a:t>
            </a:r>
            <a:r>
              <a:rPr lang="pl-PL" sz="2400" b="1" dirty="0" smtClean="0">
                <a:latin typeface="Segoe UI Black" pitchFamily="34" charset="0"/>
                <a:ea typeface="Segoe UI Black" pitchFamily="34" charset="0"/>
              </a:rPr>
              <a:t>(z lewej strony)</a:t>
            </a:r>
          </a:p>
          <a:p>
            <a:endParaRPr lang="pl-PL" sz="2400" b="1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-żołnierz AK </a:t>
            </a:r>
          </a:p>
          <a:p>
            <a:pPr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ps. „Świt” </a:t>
            </a:r>
          </a:p>
          <a:p>
            <a:pPr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Zginął z rąk NKWD </a:t>
            </a:r>
          </a:p>
          <a:p>
            <a:pPr>
              <a:spcBef>
                <a:spcPts val="0"/>
              </a:spcBef>
            </a:pP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w marcu 1945r</a:t>
            </a:r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.</a:t>
            </a:r>
            <a:endParaRPr lang="pl-PL" sz="36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4338" name="Picture 2" descr="G:\1\Zdjęcia\r001-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7991"/>
            <a:ext cx="4248472" cy="630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96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260648"/>
            <a:ext cx="5626968" cy="5865515"/>
          </a:xfrm>
        </p:spPr>
        <p:txBody>
          <a:bodyPr>
            <a:noAutofit/>
          </a:bodyPr>
          <a:lstStyle/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Feliks Młynarski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Działacz polityczny, ekonomista, profesor Szkoły Głównej Handlowej, prezydent Banku Emisyjnego, legionista, minister skarbu w rządzie Władysława Grabskiego, prezes Banku Polskiego. Po II wojnie światowej wykładowca ekonomii na UJ </a:t>
            </a:r>
          </a:p>
          <a:p>
            <a:pPr>
              <a:spcBef>
                <a:spcPts val="0"/>
              </a:spcBef>
            </a:pPr>
            <a:r>
              <a:rPr lang="pl-PL" sz="2400" dirty="0" smtClean="0">
                <a:latin typeface="Segoe UI Black" pitchFamily="34" charset="0"/>
                <a:ea typeface="Segoe UI Black" pitchFamily="34" charset="0"/>
              </a:rPr>
              <a:t>w Krakowie. Odznaczony orderem Polonia  Restituta 2 i 3 klasy, Krzyżem Niepodległości, Złotym Krzyżem Zasługi.</a:t>
            </a:r>
            <a:endParaRPr lang="pl-PL" sz="24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4098" name="Picture 2" descr="G:\1\176px-Feliks_Młynarsk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0648"/>
            <a:ext cx="22352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012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4" y="-575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620688"/>
            <a:ext cx="8363272" cy="5505475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Ks. dr  prof. teologii Jan Lasek </a:t>
            </a: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1886-1952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Po wybuchu wojny w 1914r. Został powołany na kapelana 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wojskowego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. Brał udział                 w walkach o Przemyśl. Jego oddział dostał się do niewoli rosyjskiej. Mimo, że Rosjanie zwolnili go z niewoli ks. Jan odmówił, mówiąc: „gdzie owce, tam i pasterz”                  i pojechał w wojskiem do niewoli.</a:t>
            </a:r>
          </a:p>
        </p:txBody>
      </p:sp>
    </p:spTree>
    <p:extLst>
      <p:ext uri="{BB962C8B-B14F-4D97-AF65-F5344CB8AC3E}">
        <p14:creationId xmlns:p14="http://schemas.microsoft.com/office/powerpoint/2010/main" xmlns="" val="61645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obrazu 4"/>
          <p:cNvSpPr>
            <a:spLocks noGrp="1"/>
          </p:cNvSpPr>
          <p:nvPr>
            <p:ph type="pic" idx="1"/>
          </p:nvPr>
        </p:nvSpPr>
        <p:spPr/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1"/>
            <a:ext cx="99005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899592" y="5013176"/>
            <a:ext cx="7920880" cy="1159024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latin typeface="Segoe UI Black" pitchFamily="34" charset="0"/>
                <a:ea typeface="Segoe UI Black" pitchFamily="34" charset="0"/>
              </a:rPr>
              <a:t>Andrzej  Gwóźdź  </a:t>
            </a:r>
            <a:r>
              <a:rPr lang="pl-PL" sz="2800" b="1" dirty="0" smtClean="0">
                <a:latin typeface="Segoe UI Black" pitchFamily="34" charset="0"/>
                <a:ea typeface="Segoe UI Black" pitchFamily="34" charset="0"/>
              </a:rPr>
              <a:t>(z prawej) –oficer armii austriackiej. Zginął na froncie włoskim.</a:t>
            </a:r>
            <a:endParaRPr lang="pl-PL" sz="2800" b="1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5960" y="332655"/>
            <a:ext cx="6048672" cy="468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36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3965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Jakub Duży 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(z lewej)</a:t>
            </a:r>
          </a:p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>
                <a:latin typeface="Segoe UI Black" pitchFamily="34" charset="0"/>
                <a:ea typeface="Segoe UI Black" pitchFamily="34" charset="0"/>
              </a:rPr>
              <a:t>Ż</a:t>
            </a: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ołnierz armii austriackiej 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w czasie I wojny światowej.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026" name="Picture 2" descr="G:\Zdjęcia\2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9334" y="260648"/>
            <a:ext cx="4530484" cy="630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80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3568" y="764704"/>
            <a:ext cx="3096344" cy="5361459"/>
          </a:xfrm>
        </p:spPr>
        <p:txBody>
          <a:bodyPr>
            <a:normAutofit/>
          </a:bodyPr>
          <a:lstStyle/>
          <a:p>
            <a:endParaRPr lang="pl-PL" sz="28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Ludwik </a:t>
            </a:r>
            <a:r>
              <a:rPr lang="pl-PL" sz="3600" dirty="0" err="1" smtClean="0">
                <a:latin typeface="Segoe UI Black" pitchFamily="34" charset="0"/>
                <a:ea typeface="Segoe UI Black" pitchFamily="34" charset="0"/>
              </a:rPr>
              <a:t>Woś</a:t>
            </a:r>
            <a:endParaRPr lang="pl-PL" sz="3600" dirty="0" smtClean="0">
              <a:latin typeface="Segoe UI Black" pitchFamily="34" charset="0"/>
              <a:ea typeface="Segoe UI Black" pitchFamily="34" charset="0"/>
            </a:endParaRPr>
          </a:p>
          <a:p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1901 -1988</a:t>
            </a:r>
          </a:p>
          <a:p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9774"/>
            <a:ext cx="3983385" cy="6058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4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764704"/>
            <a:ext cx="3826768" cy="536145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Bombardier </a:t>
            </a:r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Ludwik </a:t>
            </a:r>
            <a:r>
              <a:rPr lang="pl-PL" sz="3600" dirty="0" err="1" smtClean="0">
                <a:latin typeface="Segoe UI Black" pitchFamily="34" charset="0"/>
                <a:ea typeface="Segoe UI Black" pitchFamily="34" charset="0"/>
              </a:rPr>
              <a:t>Woś</a:t>
            </a:r>
            <a:r>
              <a:rPr lang="pl-PL" sz="3600" dirty="0" smtClean="0">
                <a:latin typeface="Segoe UI Black" pitchFamily="34" charset="0"/>
                <a:ea typeface="Segoe UI Black" pitchFamily="34" charset="0"/>
              </a:rPr>
              <a:t> </a:t>
            </a:r>
          </a:p>
          <a:p>
            <a:pPr>
              <a:spcBef>
                <a:spcPts val="0"/>
              </a:spcBef>
            </a:pPr>
            <a:endParaRPr lang="pl-PL" sz="3600" dirty="0">
              <a:latin typeface="Segoe UI Black" pitchFamily="34" charset="0"/>
              <a:ea typeface="Segoe UI Black" pitchFamily="34" charset="0"/>
            </a:endParaRP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odznaczony</a:t>
            </a:r>
          </a:p>
          <a:p>
            <a:pPr>
              <a:spcBef>
                <a:spcPts val="0"/>
              </a:spcBef>
            </a:pPr>
            <a:r>
              <a:rPr lang="pl-PL" sz="2800" dirty="0" smtClean="0">
                <a:latin typeface="Segoe UI Black" pitchFamily="34" charset="0"/>
                <a:ea typeface="Segoe UI Black" pitchFamily="34" charset="0"/>
              </a:rPr>
              <a:t>Krzyżem Srebrnym Virtuti Militari  za wojnę 1918 -1920.</a:t>
            </a:r>
            <a:endParaRPr lang="pl-PL" sz="2800" dirty="0"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5" y="465561"/>
            <a:ext cx="3687322" cy="592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102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575</Words>
  <Application>Microsoft Office PowerPoint</Application>
  <PresentationFormat>Pokaz na ekranie (4:3)</PresentationFormat>
  <Paragraphs>117</Paragraphs>
  <Slides>33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4" baseType="lpstr">
      <vt:lpstr>Motyw pakietu Office</vt:lpstr>
      <vt:lpstr>Mieszkańcy  Gniewczyny w walce  o Niepodległą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Asia</dc:creator>
  <cp:lastModifiedBy>Administrator</cp:lastModifiedBy>
  <cp:revision>40</cp:revision>
  <dcterms:created xsi:type="dcterms:W3CDTF">2018-10-26T16:01:24Z</dcterms:created>
  <dcterms:modified xsi:type="dcterms:W3CDTF">2018-11-08T18:26:18Z</dcterms:modified>
</cp:coreProperties>
</file>